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5586-E263-4308-872F-C2D3D971A1CC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FB879-8EA0-405F-B41C-0D1A5BFE81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715000"/>
          </a:xfrm>
        </p:spPr>
        <p:txBody>
          <a:bodyPr>
            <a:normAutofit/>
          </a:bodyPr>
          <a:lstStyle/>
          <a:p>
            <a:r>
              <a:rPr lang="sr-Cyrl-RS" sz="4900" dirty="0" smtClean="0">
                <a:solidFill>
                  <a:srgbClr val="C00000"/>
                </a:solidFill>
              </a:rPr>
              <a:t>ДРАГИ УЧЕНИЦИ, ЖЕЛИМ ВАМ СВИМА ДОБАР ДАН И ДАНАС</a:t>
            </a:r>
            <a:r>
              <a:rPr lang="sr-Cyrl-RS" sz="6600" dirty="0" smtClean="0">
                <a:solidFill>
                  <a:srgbClr val="C00000"/>
                </a:solidFill>
              </a:rPr>
              <a:t/>
            </a:r>
            <a:br>
              <a:rPr lang="sr-Cyrl-RS" sz="6600" dirty="0" smtClean="0">
                <a:solidFill>
                  <a:srgbClr val="C00000"/>
                </a:solidFill>
              </a:rPr>
            </a:br>
            <a:r>
              <a:rPr lang="sr-Cyrl-RS" sz="6600" dirty="0" smtClean="0">
                <a:solidFill>
                  <a:srgbClr val="C00000"/>
                </a:solidFill>
              </a:rPr>
              <a:t>31.03.2020.године</a:t>
            </a:r>
            <a:br>
              <a:rPr lang="sr-Cyrl-RS" sz="6600" dirty="0" smtClean="0">
                <a:solidFill>
                  <a:srgbClr val="C00000"/>
                </a:solidFill>
              </a:rPr>
            </a:br>
            <a:r>
              <a:rPr lang="sr-Cyrl-RS" sz="6600" dirty="0" smtClean="0">
                <a:solidFill>
                  <a:srgbClr val="C00000"/>
                </a:solidFill>
              </a:rPr>
              <a:t/>
            </a:r>
            <a:br>
              <a:rPr lang="sr-Cyrl-RS" sz="6600" dirty="0" smtClean="0">
                <a:solidFill>
                  <a:srgbClr val="C00000"/>
                </a:solidFill>
              </a:rPr>
            </a:b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229600" cy="3505200"/>
          </a:xfrm>
        </p:spPr>
        <p:txBody>
          <a:bodyPr>
            <a:noAutofit/>
          </a:bodyPr>
          <a:lstStyle/>
          <a:p>
            <a:r>
              <a:rPr lang="sr-Cyrl-RS" sz="6600" dirty="0" smtClean="0"/>
              <a:t>            </a:t>
            </a:r>
          </a:p>
          <a:p>
            <a:pPr algn="l"/>
            <a:r>
              <a:rPr lang="sr-Cyrl-RS" sz="6600" dirty="0" smtClean="0">
                <a:solidFill>
                  <a:srgbClr val="C00000"/>
                </a:solidFill>
              </a:rPr>
              <a:t>31. марта2020.године</a:t>
            </a:r>
          </a:p>
          <a:p>
            <a:pPr algn="l"/>
            <a:r>
              <a:rPr lang="sr-Cyrl-RS" sz="6600" dirty="0" smtClean="0">
                <a:solidFill>
                  <a:srgbClr val="C00000"/>
                </a:solidFill>
              </a:rPr>
              <a:t>31. </a:t>
            </a:r>
            <a:r>
              <a:rPr lang="en-US" sz="6600" dirty="0" smtClean="0">
                <a:solidFill>
                  <a:srgbClr val="C00000"/>
                </a:solidFill>
              </a:rPr>
              <a:t>III 2020. </a:t>
            </a:r>
            <a:r>
              <a:rPr lang="sr-Cyrl-RS" sz="6600" dirty="0" smtClean="0">
                <a:solidFill>
                  <a:srgbClr val="C00000"/>
                </a:solidFill>
              </a:rPr>
              <a:t>године</a:t>
            </a:r>
            <a:endParaRPr lang="sr-Cyrl-RS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Данас ћемо учити како се пишу датуми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Отвори свеску напиши школски рад, датум и наставну јединицу</a:t>
            </a:r>
          </a:p>
          <a:p>
            <a:pPr algn="ctr">
              <a:buNone/>
            </a:pPr>
            <a:r>
              <a:rPr lang="sr-Cyrl-RS" sz="6000" dirty="0" smtClean="0">
                <a:solidFill>
                  <a:srgbClr val="C00000"/>
                </a:solidFill>
              </a:rPr>
              <a:t>Писање датума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dirty="0" smtClean="0">
                <a:solidFill>
                  <a:srgbClr val="C00000"/>
                </a:solidFill>
              </a:rPr>
              <a:t>Сада отворите Читанку, на 113. страни је текст </a:t>
            </a:r>
            <a:r>
              <a:rPr lang="sr-Cyrl-CS" sz="3200" dirty="0" smtClean="0">
                <a:solidFill>
                  <a:srgbClr val="C00000"/>
                </a:solidFill>
              </a:rPr>
              <a:t>„Обавештење”, прочитајте га и подвуците датум.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У свеску одговори на следећа питања.</a:t>
            </a:r>
          </a:p>
          <a:p>
            <a:pPr lvl="0">
              <a:buFontTx/>
              <a:buChar char="-"/>
            </a:pPr>
            <a:r>
              <a:rPr lang="sr-Cyrl-CS" dirty="0" smtClean="0">
                <a:solidFill>
                  <a:srgbClr val="C00000"/>
                </a:solidFill>
              </a:rPr>
              <a:t>Коме </a:t>
            </a:r>
            <a:r>
              <a:rPr lang="sr-Cyrl-CS" dirty="0">
                <a:solidFill>
                  <a:srgbClr val="C00000"/>
                </a:solidFill>
              </a:rPr>
              <a:t>је упућено обавештење</a:t>
            </a:r>
            <a:r>
              <a:rPr lang="sr-Cyrl-CS" dirty="0" smtClean="0">
                <a:solidFill>
                  <a:srgbClr val="C00000"/>
                </a:solidFill>
              </a:rPr>
              <a:t>?</a:t>
            </a:r>
          </a:p>
          <a:p>
            <a:pPr lvl="0">
              <a:buFontTx/>
              <a:buChar char="-"/>
            </a:pPr>
            <a:r>
              <a:rPr lang="sr-Cyrl-CS" dirty="0" smtClean="0">
                <a:solidFill>
                  <a:srgbClr val="C00000"/>
                </a:solidFill>
              </a:rPr>
              <a:t> </a:t>
            </a:r>
            <a:r>
              <a:rPr lang="sr-Cyrl-CS" dirty="0">
                <a:solidFill>
                  <a:srgbClr val="C00000"/>
                </a:solidFill>
              </a:rPr>
              <a:t>Где се оно налази? </a:t>
            </a:r>
            <a:endParaRPr lang="sr-Cyrl-CS" dirty="0" smtClean="0">
              <a:solidFill>
                <a:srgbClr val="C00000"/>
              </a:solidFill>
            </a:endParaRPr>
          </a:p>
          <a:p>
            <a:pPr lvl="0">
              <a:buFontTx/>
              <a:buChar char="-"/>
            </a:pPr>
            <a:r>
              <a:rPr lang="sr-Cyrl-CS" dirty="0" smtClean="0">
                <a:solidFill>
                  <a:srgbClr val="C00000"/>
                </a:solidFill>
              </a:rPr>
              <a:t>О </a:t>
            </a:r>
            <a:r>
              <a:rPr lang="sr-Cyrl-CS" dirty="0">
                <a:solidFill>
                  <a:srgbClr val="C00000"/>
                </a:solidFill>
              </a:rPr>
              <a:t>чему се ученици обавештавају?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Ево неколико примера како се могу написати датуми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>
                <a:solidFill>
                  <a:srgbClr val="C00000"/>
                </a:solidFill>
              </a:rPr>
              <a:t>Ког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датума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почиње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настава</a:t>
            </a:r>
            <a:r>
              <a:rPr lang="en-US" i="1" dirty="0">
                <a:solidFill>
                  <a:srgbClr val="C00000"/>
                </a:solidFill>
              </a:rPr>
              <a:t>? </a:t>
            </a:r>
            <a:r>
              <a:rPr lang="en-US" i="1" dirty="0" err="1">
                <a:solidFill>
                  <a:srgbClr val="C00000"/>
                </a:solidFill>
              </a:rPr>
              <a:t>Када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почиње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Нова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година</a:t>
            </a:r>
            <a:r>
              <a:rPr lang="en-US" i="1" dirty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Настава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за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све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разреде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почиње</a:t>
            </a:r>
            <a:r>
              <a:rPr lang="en-US" dirty="0">
                <a:solidFill>
                  <a:srgbClr val="C00000"/>
                </a:solidFill>
              </a:rPr>
              <a:t> </a:t>
            </a: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RS" b="1" dirty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   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en-US" b="1" dirty="0">
                <a:solidFill>
                  <a:srgbClr val="C00000"/>
                </a:solidFill>
              </a:rPr>
              <a:t>. </a:t>
            </a:r>
            <a:r>
              <a:rPr lang="en-US" b="1" dirty="0" err="1">
                <a:solidFill>
                  <a:srgbClr val="C00000"/>
                </a:solidFill>
              </a:rPr>
              <a:t>септембра</a:t>
            </a:r>
            <a:r>
              <a:rPr lang="en-US" b="1" dirty="0">
                <a:solidFill>
                  <a:srgbClr val="C00000"/>
                </a:solidFill>
              </a:rPr>
              <a:t> 2019. </a:t>
            </a:r>
            <a:r>
              <a:rPr lang="en-US" dirty="0" err="1">
                <a:solidFill>
                  <a:srgbClr val="C00000"/>
                </a:solidFill>
              </a:rPr>
              <a:t>године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  <a:p>
            <a:r>
              <a:rPr lang="en-US" dirty="0" err="1">
                <a:solidFill>
                  <a:srgbClr val="C00000"/>
                </a:solidFill>
              </a:rPr>
              <a:t>Нова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година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почиње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1. </a:t>
            </a:r>
            <a:r>
              <a:rPr lang="en-US" b="1" u="sng" dirty="0" err="1">
                <a:solidFill>
                  <a:srgbClr val="C00000"/>
                </a:solidFill>
              </a:rPr>
              <a:t>јануара</a:t>
            </a:r>
            <a:r>
              <a:rPr lang="en-US" b="1" u="sng" dirty="0">
                <a:solidFill>
                  <a:srgbClr val="C00000"/>
                </a:solidFill>
              </a:rPr>
              <a:t> 2019.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године</a:t>
            </a:r>
            <a:r>
              <a:rPr lang="en-US" dirty="0">
                <a:solidFill>
                  <a:srgbClr val="C00000"/>
                </a:solidFill>
              </a:rPr>
              <a:t>.		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Нова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година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почиње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1. 1. 2019.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године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Нова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година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почиње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u="sng" dirty="0">
                <a:solidFill>
                  <a:srgbClr val="C00000"/>
                </a:solidFill>
              </a:rPr>
              <a:t>1. I  2019.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године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rgbClr val="C00000"/>
                </a:solidFill>
              </a:rPr>
              <a:t>Запиши у свеску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>
                <a:solidFill>
                  <a:srgbClr val="C00000"/>
                </a:solidFill>
              </a:rPr>
              <a:t>Писање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датума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је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навођење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дана</a:t>
            </a:r>
            <a:r>
              <a:rPr lang="en-US" sz="2800" dirty="0">
                <a:solidFill>
                  <a:srgbClr val="C00000"/>
                </a:solidFill>
              </a:rPr>
              <a:t>, </a:t>
            </a:r>
            <a:r>
              <a:rPr lang="en-US" sz="2800" dirty="0" err="1">
                <a:solidFill>
                  <a:srgbClr val="C00000"/>
                </a:solidFill>
              </a:rPr>
              <a:t>месеца</a:t>
            </a:r>
            <a:r>
              <a:rPr lang="en-US" sz="2800" dirty="0">
                <a:solidFill>
                  <a:srgbClr val="C00000"/>
                </a:solidFill>
              </a:rPr>
              <a:t> и </a:t>
            </a:r>
            <a:r>
              <a:rPr lang="en-US" sz="2800" dirty="0" err="1">
                <a:solidFill>
                  <a:srgbClr val="C00000"/>
                </a:solidFill>
              </a:rPr>
              <a:t>године</a:t>
            </a:r>
            <a:r>
              <a:rPr lang="en-US" sz="2800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sr-Cyrl-RS" sz="2800" dirty="0" smtClean="0">
                <a:solidFill>
                  <a:srgbClr val="C00000"/>
                </a:solidFill>
              </a:rPr>
              <a:t>Датум можемо написати на три начина. Важно је да иза редних бројева написаних арапским цифрама ставиш тачку. Ако месец у датуму обележаваш римском цифром, никада немој стављати тачку. Погледај пример:</a:t>
            </a:r>
          </a:p>
          <a:p>
            <a:r>
              <a:rPr lang="en-US" b="1" dirty="0"/>
              <a:t>1. </a:t>
            </a:r>
            <a:r>
              <a:rPr lang="en-US" b="1" dirty="0" err="1"/>
              <a:t>јануара</a:t>
            </a:r>
            <a:r>
              <a:rPr lang="en-US" b="1" dirty="0"/>
              <a:t> 2019.</a:t>
            </a:r>
            <a:r>
              <a:rPr lang="en-US" dirty="0"/>
              <a:t>	</a:t>
            </a:r>
            <a:r>
              <a:rPr lang="sr-Cyrl-RS" dirty="0" smtClean="0"/>
              <a:t>       </a:t>
            </a:r>
            <a:r>
              <a:rPr lang="en-US" dirty="0" err="1" smtClean="0"/>
              <a:t>речима</a:t>
            </a:r>
            <a:endParaRPr lang="en-US" dirty="0" smtClean="0"/>
          </a:p>
          <a:p>
            <a:r>
              <a:rPr lang="en-US" b="1" dirty="0"/>
              <a:t>1. 1. 2019.</a:t>
            </a:r>
            <a:r>
              <a:rPr lang="en-US" dirty="0"/>
              <a:t>                 </a:t>
            </a:r>
            <a:r>
              <a:rPr lang="en-US" dirty="0" smtClean="0"/>
              <a:t>       </a:t>
            </a:r>
            <a:r>
              <a:rPr lang="en-US" dirty="0" err="1" smtClean="0"/>
              <a:t>арапским</a:t>
            </a:r>
            <a:r>
              <a:rPr lang="sr-Cyrl-RS" dirty="0" smtClean="0"/>
              <a:t>    </a:t>
            </a:r>
            <a:r>
              <a:rPr lang="en-US" dirty="0" err="1" smtClean="0"/>
              <a:t>цифрама</a:t>
            </a:r>
            <a:endParaRPr lang="en-US" dirty="0" smtClean="0"/>
          </a:p>
          <a:p>
            <a:r>
              <a:rPr lang="en-US" b="1" dirty="0"/>
              <a:t>1. I  2019.</a:t>
            </a:r>
            <a:r>
              <a:rPr lang="en-US" dirty="0"/>
              <a:t>                  </a:t>
            </a:r>
            <a:r>
              <a:rPr lang="en-US" dirty="0" smtClean="0"/>
              <a:t>       </a:t>
            </a:r>
            <a:r>
              <a:rPr lang="en-US" dirty="0" err="1"/>
              <a:t>римским</a:t>
            </a:r>
            <a:r>
              <a:rPr lang="en-US" dirty="0"/>
              <a:t> </a:t>
            </a:r>
            <a:r>
              <a:rPr lang="sr-Cyrl-RS" dirty="0" smtClean="0"/>
              <a:t>  </a:t>
            </a:r>
            <a:r>
              <a:rPr lang="en-US" dirty="0" err="1" smtClean="0"/>
              <a:t>цифрама</a:t>
            </a:r>
            <a:endParaRPr lang="en-US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3733800" y="38100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819400" y="4343400"/>
            <a:ext cx="1828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43200" y="4953000"/>
            <a:ext cx="1905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rgbClr val="C00000"/>
                </a:solidFill>
              </a:rPr>
              <a:t>Реши задатке у свеску: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sr-Cyrl-RS" dirty="0" smtClean="0">
                <a:solidFill>
                  <a:srgbClr val="C00000"/>
                </a:solidFill>
              </a:rPr>
              <a:t>Напиши датум свог рођења на три начина.</a:t>
            </a:r>
          </a:p>
          <a:p>
            <a:pPr marL="514350" indent="-514350">
              <a:buAutoNum type="arabicPeriod"/>
            </a:pPr>
            <a:r>
              <a:rPr lang="sr-Cyrl-CS" dirty="0" smtClean="0">
                <a:solidFill>
                  <a:srgbClr val="C00000"/>
                </a:solidFill>
              </a:rPr>
              <a:t>Заокружи </a:t>
            </a:r>
            <a:r>
              <a:rPr lang="sr-Cyrl-CS" dirty="0">
                <a:solidFill>
                  <a:srgbClr val="C00000"/>
                </a:solidFill>
              </a:rPr>
              <a:t>правилно написане датуме</a:t>
            </a:r>
            <a:r>
              <a:rPr lang="sr-Cyrl-CS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dirty="0">
                <a:solidFill>
                  <a:srgbClr val="C00000"/>
                </a:solidFill>
              </a:rPr>
              <a:t>3 7, 1998.       </a:t>
            </a: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en-US" dirty="0">
                <a:solidFill>
                  <a:srgbClr val="C00000"/>
                </a:solidFill>
              </a:rPr>
              <a:t>4. I 2011.               15 </a:t>
            </a:r>
            <a:r>
              <a:rPr lang="en-US" dirty="0" err="1">
                <a:solidFill>
                  <a:srgbClr val="C00000"/>
                </a:solidFill>
              </a:rPr>
              <a:t>jул</a:t>
            </a:r>
            <a:r>
              <a:rPr lang="en-US" dirty="0">
                <a:solidFill>
                  <a:srgbClr val="C00000"/>
                </a:solidFill>
              </a:rPr>
              <a:t> 2009.          17. </a:t>
            </a:r>
            <a:r>
              <a:rPr lang="en-US" dirty="0" err="1">
                <a:solidFill>
                  <a:srgbClr val="C00000"/>
                </a:solidFill>
              </a:rPr>
              <a:t>мaj</a:t>
            </a:r>
            <a:r>
              <a:rPr lang="en-US" dirty="0">
                <a:solidFill>
                  <a:srgbClr val="C00000"/>
                </a:solidFill>
              </a:rPr>
              <a:t> 2019.      12. 4. 2019.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3. </a:t>
            </a:r>
            <a:r>
              <a:rPr lang="sr-Cyrl-CS" dirty="0">
                <a:solidFill>
                  <a:srgbClr val="C00000"/>
                </a:solidFill>
              </a:rPr>
              <a:t>Препиши правилно текст тако што ћеш датуме написати арапским </a:t>
            </a:r>
            <a:r>
              <a:rPr lang="sr-Cyrl-CS" dirty="0" smtClean="0">
                <a:solidFill>
                  <a:srgbClr val="C00000"/>
                </a:solidFill>
              </a:rPr>
              <a:t>цифрама, пази на велико слово.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C00000"/>
                </a:solidFill>
              </a:rPr>
              <a:t> </a:t>
            </a:r>
            <a:r>
              <a:rPr lang="sr-Cyrl-CS" dirty="0"/>
              <a:t>филип је рођен двадесетог јула 2014 године. његова сестра је рођена 3 јуна 20017. ове године ће заједно славити рођендан. прослава је заказана 22 јуна 2019 године.</a:t>
            </a:r>
            <a:endParaRPr lang="en-US" dirty="0"/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4000" dirty="0" smtClean="0">
                <a:solidFill>
                  <a:srgbClr val="C00000"/>
                </a:solidFill>
              </a:rPr>
              <a:t>Урађене задатке сликаш и пошаљеш.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ДРАГИ МОЈИ УЧЕНИЦИ, 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ДРУЖИМО СЕ ПОНОВО СУТРА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1.04.2020. године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1. </a:t>
            </a:r>
            <a:r>
              <a:rPr lang="en-US" dirty="0" smtClean="0">
                <a:solidFill>
                  <a:srgbClr val="C00000"/>
                </a:solidFill>
              </a:rPr>
              <a:t>IV</a:t>
            </a:r>
            <a:r>
              <a:rPr lang="sr-Cyrl-RS" dirty="0" smtClean="0">
                <a:solidFill>
                  <a:srgbClr val="C00000"/>
                </a:solidFill>
              </a:rPr>
              <a:t> 2020. године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1. </a:t>
            </a:r>
            <a:r>
              <a:rPr lang="sr-Cyrl-RS" dirty="0">
                <a:solidFill>
                  <a:srgbClr val="C00000"/>
                </a:solidFill>
              </a:rPr>
              <a:t>а</a:t>
            </a:r>
            <a:r>
              <a:rPr lang="sr-Cyrl-RS" dirty="0" smtClean="0">
                <a:solidFill>
                  <a:srgbClr val="C00000"/>
                </a:solidFill>
              </a:rPr>
              <a:t>прила 2020. године</a:t>
            </a:r>
          </a:p>
          <a:p>
            <a:pPr algn="ctr"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ДРАГИ УЧЕНИЦИ, ЖЕЛИМ ВАМ СВИМА ДОБАР ДАН И ДАНАС 31.03.2020.године  </vt:lpstr>
      <vt:lpstr>Данас ћемо учити како се пишу датуми</vt:lpstr>
      <vt:lpstr>Сада отворите Читанку, на 113. страни је текст „Обавештење”, прочитајте га и подвуците датум.</vt:lpstr>
      <vt:lpstr>Ево неколико примера како се могу написати датуми</vt:lpstr>
      <vt:lpstr>Запиши у свеску</vt:lpstr>
      <vt:lpstr>Реши задатке у свеску:</vt:lpstr>
      <vt:lpstr>Урађене задатке сликаш и пошаљеш.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 CUK</dc:creator>
  <cp:lastModifiedBy>User</cp:lastModifiedBy>
  <cp:revision>3</cp:revision>
  <dcterms:created xsi:type="dcterms:W3CDTF">2020-03-29T17:02:07Z</dcterms:created>
  <dcterms:modified xsi:type="dcterms:W3CDTF">2020-03-31T17:25:36Z</dcterms:modified>
</cp:coreProperties>
</file>